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9" r:id="rId15"/>
    <p:sldId id="270" r:id="rId16"/>
  </p:sldIdLst>
  <p:sldSz cx="12192000" cy="6858000"/>
  <p:notesSz cx="6858000" cy="9144000"/>
  <p:defaultTextStyle>
    <a:defPPr>
      <a:defRPr lang="zh-M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5C8-5FF8-47CF-B290-E0A85EBD667B}" type="datetimeFigureOut">
              <a:rPr lang="zh-MO" altLang="en-US" smtClean="0"/>
              <a:t>18/10/2021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8CE-BDBA-41A4-9401-D5B5B4B8D215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0160410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5C8-5FF8-47CF-B290-E0A85EBD667B}" type="datetimeFigureOut">
              <a:rPr lang="zh-MO" altLang="en-US" smtClean="0"/>
              <a:t>18/10/2021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8CE-BDBA-41A4-9401-D5B5B4B8D215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531623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5C8-5FF8-47CF-B290-E0A85EBD667B}" type="datetimeFigureOut">
              <a:rPr lang="zh-MO" altLang="en-US" smtClean="0"/>
              <a:t>18/10/2021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8CE-BDBA-41A4-9401-D5B5B4B8D215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7400968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5C8-5FF8-47CF-B290-E0A85EBD667B}" type="datetimeFigureOut">
              <a:rPr lang="zh-MO" altLang="en-US" smtClean="0"/>
              <a:t>18/10/2021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8CE-BDBA-41A4-9401-D5B5B4B8D215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793334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5C8-5FF8-47CF-B290-E0A85EBD667B}" type="datetimeFigureOut">
              <a:rPr lang="zh-MO" altLang="en-US" smtClean="0"/>
              <a:t>18/10/2021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8CE-BDBA-41A4-9401-D5B5B4B8D215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1698818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5C8-5FF8-47CF-B290-E0A85EBD667B}" type="datetimeFigureOut">
              <a:rPr lang="zh-MO" altLang="en-US" smtClean="0"/>
              <a:t>18/10/2021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8CE-BDBA-41A4-9401-D5B5B4B8D215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097838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5C8-5FF8-47CF-B290-E0A85EBD667B}" type="datetimeFigureOut">
              <a:rPr lang="zh-MO" altLang="en-US" smtClean="0"/>
              <a:t>18/10/2021</a:t>
            </a:fld>
            <a:endParaRPr lang="zh-MO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8CE-BDBA-41A4-9401-D5B5B4B8D215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222308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5C8-5FF8-47CF-B290-E0A85EBD667B}" type="datetimeFigureOut">
              <a:rPr lang="zh-MO" altLang="en-US" smtClean="0"/>
              <a:t>18/10/2021</a:t>
            </a:fld>
            <a:endParaRPr lang="zh-MO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8CE-BDBA-41A4-9401-D5B5B4B8D215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72036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5C8-5FF8-47CF-B290-E0A85EBD667B}" type="datetimeFigureOut">
              <a:rPr lang="zh-MO" altLang="en-US" smtClean="0"/>
              <a:t>18/10/2021</a:t>
            </a:fld>
            <a:endParaRPr lang="zh-MO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8CE-BDBA-41A4-9401-D5B5B4B8D215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9009072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5C8-5FF8-47CF-B290-E0A85EBD667B}" type="datetimeFigureOut">
              <a:rPr lang="zh-MO" altLang="en-US" smtClean="0"/>
              <a:t>18/10/2021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8CE-BDBA-41A4-9401-D5B5B4B8D215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346329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MO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BA75C8-5FF8-47CF-B290-E0A85EBD667B}" type="datetimeFigureOut">
              <a:rPr lang="zh-MO" altLang="en-US" smtClean="0"/>
              <a:t>18/10/2021</a:t>
            </a:fld>
            <a:endParaRPr lang="zh-MO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MO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168CE-BDBA-41A4-9401-D5B5B4B8D215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125015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MO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MO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BA75C8-5FF8-47CF-B290-E0A85EBD667B}" type="datetimeFigureOut">
              <a:rPr lang="zh-MO" altLang="en-US" smtClean="0"/>
              <a:t>18/10/2021</a:t>
            </a:fld>
            <a:endParaRPr lang="zh-MO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MO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4168CE-BDBA-41A4-9401-D5B5B4B8D215}" type="slidenum">
              <a:rPr lang="zh-MO" altLang="en-US" smtClean="0"/>
              <a:t>‹#›</a:t>
            </a:fld>
            <a:endParaRPr lang="zh-MO" altLang="en-US"/>
          </a:p>
        </p:txBody>
      </p:sp>
    </p:spTree>
    <p:extLst>
      <p:ext uri="{BB962C8B-B14F-4D97-AF65-F5344CB8AC3E}">
        <p14:creationId xmlns:p14="http://schemas.microsoft.com/office/powerpoint/2010/main" val="3230142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M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2.png"/><Relationship Id="rId5" Type="http://schemas.openxmlformats.org/officeDocument/2006/relationships/image" Target="../media/image14.jpeg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6" Type="http://schemas.openxmlformats.org/officeDocument/2006/relationships/image" Target="../media/image2.png"/><Relationship Id="rId5" Type="http://schemas.openxmlformats.org/officeDocument/2006/relationships/image" Target="../media/image15.jpeg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2.m4a"/><Relationship Id="rId1" Type="http://schemas.microsoft.com/office/2007/relationships/media" Target="../media/media12.m4a"/><Relationship Id="rId6" Type="http://schemas.openxmlformats.org/officeDocument/2006/relationships/image" Target="../media/image2.png"/><Relationship Id="rId5" Type="http://schemas.openxmlformats.org/officeDocument/2006/relationships/image" Target="../media/image16.png"/><Relationship Id="rId4" Type="http://schemas.openxmlformats.org/officeDocument/2006/relationships/image" Target="../media/image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3.m4a"/><Relationship Id="rId1" Type="http://schemas.microsoft.com/office/2007/relationships/media" Target="../media/media13.m4a"/><Relationship Id="rId6" Type="http://schemas.openxmlformats.org/officeDocument/2006/relationships/image" Target="../media/image2.png"/><Relationship Id="rId5" Type="http://schemas.openxmlformats.org/officeDocument/2006/relationships/image" Target="../media/image17.jpeg"/><Relationship Id="rId4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4.m4a"/><Relationship Id="rId1" Type="http://schemas.microsoft.com/office/2007/relationships/media" Target="../media/media14.m4a"/><Relationship Id="rId5" Type="http://schemas.openxmlformats.org/officeDocument/2006/relationships/image" Target="../media/image2.png"/><Relationship Id="rId4" Type="http://schemas.openxmlformats.org/officeDocument/2006/relationships/image" Target="../media/image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5.m4a"/><Relationship Id="rId1" Type="http://schemas.microsoft.com/office/2007/relationships/media" Target="../media/media15.m4a"/><Relationship Id="rId6" Type="http://schemas.openxmlformats.org/officeDocument/2006/relationships/image" Target="../media/image2.png"/><Relationship Id="rId5" Type="http://schemas.openxmlformats.org/officeDocument/2006/relationships/image" Target="../media/image18.gi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2.png"/><Relationship Id="rId5" Type="http://schemas.openxmlformats.org/officeDocument/2006/relationships/image" Target="../media/image4.gif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.png"/><Relationship Id="rId5" Type="http://schemas.openxmlformats.org/officeDocument/2006/relationships/image" Target="../media/image5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jpeg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6" Type="http://schemas.openxmlformats.org/officeDocument/2006/relationships/image" Target="../media/image2.png"/><Relationship Id="rId5" Type="http://schemas.openxmlformats.org/officeDocument/2006/relationships/image" Target="../media/image9.png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幼儿园可爱卡通PPT背景图片合集(二)_幼儿园PPT模板_61幼儿网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62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M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Chapter 2  </a:t>
            </a:r>
            <a:br>
              <a:rPr lang="en-US" altLang="zh-M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Festivals we like</a:t>
            </a:r>
            <a:endParaRPr lang="zh-MO" alt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altLang="zh-MO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(16-26)</a:t>
            </a:r>
            <a:endParaRPr lang="zh-MO" alt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音訊 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646408"/>
      </p:ext>
    </p:extLst>
  </p:cSld>
  <p:clrMapOvr>
    <a:masterClrMapping/>
  </p:clrMapOvr>
  <p:transition spd="slow" advTm="1492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342909" y="2513456"/>
            <a:ext cx="4226214" cy="1981272"/>
          </a:xfrm>
        </p:spPr>
        <p:txBody>
          <a:bodyPr>
            <a:normAutofit/>
          </a:bodyPr>
          <a:lstStyle/>
          <a:p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23. race</a:t>
            </a:r>
            <a:endParaRPr lang="zh-MO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Running Race Stock Illustration - Download Image Now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139" y="846138"/>
            <a:ext cx="4905952" cy="490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音訊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241010"/>
      </p:ext>
    </p:extLst>
  </p:cSld>
  <p:clrMapOvr>
    <a:masterClrMapping/>
  </p:clrMapOvr>
  <p:transition spd="slow" advTm="10568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7126" y="2308478"/>
            <a:ext cx="5504873" cy="1981272"/>
          </a:xfrm>
        </p:spPr>
        <p:txBody>
          <a:bodyPr>
            <a:normAutofit fontScale="90000"/>
          </a:bodyPr>
          <a:lstStyle/>
          <a:p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24. </a:t>
            </a:r>
            <a:b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happy holidays</a:t>
            </a:r>
            <a:endParaRPr lang="zh-MO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appy Holidays, Three Cheerful Kids on White Background, Vector Funny  Illustration. Stock Vector - Illustration of girl, activity: 12157690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24"/>
          <a:stretch/>
        </p:blipFill>
        <p:spPr bwMode="auto">
          <a:xfrm>
            <a:off x="922193" y="1018238"/>
            <a:ext cx="4860426" cy="4821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音訊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102334"/>
      </p:ext>
    </p:extLst>
  </p:cSld>
  <p:clrMapOvr>
    <a:masterClrMapping/>
  </p:clrMapOvr>
  <p:transition spd="slow" advTm="1256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444313" y="2298853"/>
            <a:ext cx="4747687" cy="1981272"/>
          </a:xfrm>
        </p:spPr>
        <p:txBody>
          <a:bodyPr>
            <a:normAutofit/>
          </a:bodyPr>
          <a:lstStyle/>
          <a:p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25. always</a:t>
            </a:r>
            <a:endParaRPr lang="zh-MO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516944" y="1133375"/>
            <a:ext cx="6410425" cy="4591251"/>
            <a:chOff x="516944" y="1133375"/>
            <a:chExt cx="6410425" cy="4591251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5"/>
            <a:srcRect l="19270" t="13152" r="20385" b="10013"/>
            <a:stretch/>
          </p:blipFill>
          <p:spPr>
            <a:xfrm>
              <a:off x="516944" y="1133375"/>
              <a:ext cx="6410425" cy="4591251"/>
            </a:xfrm>
            <a:prstGeom prst="rect">
              <a:avLst/>
            </a:prstGeom>
          </p:spPr>
        </p:pic>
        <p:sp>
          <p:nvSpPr>
            <p:cNvPr id="4" name="圓角矩形 3"/>
            <p:cNvSpPr/>
            <p:nvPr/>
          </p:nvSpPr>
          <p:spPr>
            <a:xfrm>
              <a:off x="2849077" y="3235317"/>
              <a:ext cx="3898232" cy="522115"/>
            </a:xfrm>
            <a:prstGeom prst="roundRect">
              <a:avLst/>
            </a:prstGeom>
            <a:noFill/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MO" altLang="en-US"/>
            </a:p>
          </p:txBody>
        </p:sp>
      </p:grpSp>
      <p:pic>
        <p:nvPicPr>
          <p:cNvPr id="6" name="音訊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5831"/>
      </p:ext>
    </p:extLst>
  </p:cSld>
  <p:clrMapOvr>
    <a:masterClrMapping/>
  </p:clrMapOvr>
  <p:transition spd="slow" advTm="1167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87126" y="2308478"/>
            <a:ext cx="5504873" cy="1981272"/>
          </a:xfrm>
        </p:spPr>
        <p:txBody>
          <a:bodyPr>
            <a:normAutofit/>
          </a:bodyPr>
          <a:lstStyle/>
          <a:p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26. barbecue</a:t>
            </a:r>
            <a:endParaRPr lang="zh-MO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1,858 Family Bbq Illustrations &amp;amp; Clip Art - iStoc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331" y="1818054"/>
            <a:ext cx="5431457" cy="3052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音訊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496990"/>
      </p:ext>
    </p:extLst>
  </p:cSld>
  <p:clrMapOvr>
    <a:masterClrMapping/>
  </p:clrMapOvr>
  <p:transition spd="slow" advTm="11071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1431724"/>
              </p:ext>
            </p:extLst>
          </p:nvPr>
        </p:nvGraphicFramePr>
        <p:xfrm>
          <a:off x="383308" y="466270"/>
          <a:ext cx="11425382" cy="5768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12691">
                  <a:extLst>
                    <a:ext uri="{9D8B030D-6E8A-4147-A177-3AD203B41FA5}">
                      <a16:colId xmlns:a16="http://schemas.microsoft.com/office/drawing/2014/main" val="439396256"/>
                    </a:ext>
                  </a:extLst>
                </a:gridCol>
                <a:gridCol w="5712691">
                  <a:extLst>
                    <a:ext uri="{9D8B030D-6E8A-4147-A177-3AD203B41FA5}">
                      <a16:colId xmlns:a16="http://schemas.microsoft.com/office/drawing/2014/main" val="2495737028"/>
                    </a:ext>
                  </a:extLst>
                </a:gridCol>
              </a:tblGrid>
              <a:tr h="974898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MO" sz="4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Chapter 2 Festivals we like</a:t>
                      </a:r>
                      <a:r>
                        <a:rPr lang="en-US" altLang="zh-MO" sz="4000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lang="en-US" altLang="zh-MO" sz="400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vocab (16-26)</a:t>
                      </a:r>
                      <a:endParaRPr lang="zh-MO" altLang="en-US" sz="40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MO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3058082"/>
                  </a:ext>
                </a:extLst>
              </a:tr>
              <a:tr h="8049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16. </a:t>
                      </a:r>
                      <a:r>
                        <a:rPr lang="en-US" altLang="zh-MO" sz="36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celebration        </a:t>
                      </a:r>
                      <a:r>
                        <a:rPr lang="zh-TW" altLang="zh-MO" sz="3600" kern="120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慶祝</a:t>
                      </a:r>
                      <a:r>
                        <a:rPr lang="zh-TW" altLang="zh-MO" sz="3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活動</a:t>
                      </a:r>
                      <a:endParaRPr lang="zh-TW" altLang="zh-MO" sz="3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22. because                     </a:t>
                      </a:r>
                      <a:r>
                        <a:rPr lang="zh-TW" altLang="zh-MO" sz="3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因為</a:t>
                      </a:r>
                      <a:endParaRPr lang="zh-TW" altLang="zh-MO" sz="3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069390"/>
                  </a:ext>
                </a:extLst>
              </a:tr>
              <a:tr h="738846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17. rice dumplings          </a:t>
                      </a:r>
                      <a:r>
                        <a:rPr lang="zh-TW" altLang="zh-MO" sz="3600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粽子</a:t>
                      </a:r>
                      <a:endParaRPr lang="zh-TW" altLang="zh-MO" sz="3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23.</a:t>
                      </a:r>
                      <a:r>
                        <a:rPr lang="en-US" altLang="zh-MO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r</a:t>
                      </a:r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ace                           </a:t>
                      </a:r>
                      <a:r>
                        <a:rPr lang="zh-TW" alt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比賽</a:t>
                      </a:r>
                      <a:endParaRPr lang="zh-MO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02751281"/>
                  </a:ext>
                </a:extLst>
              </a:tr>
              <a:tr h="73052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18. full moon                  </a:t>
                      </a:r>
                      <a:r>
                        <a:rPr lang="zh-TW" altLang="zh-MO" sz="3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滿月</a:t>
                      </a:r>
                      <a:endParaRPr lang="zh-TW" altLang="zh-MO" sz="3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24.</a:t>
                      </a:r>
                      <a:r>
                        <a:rPr lang="en-US" altLang="zh-MO" sz="36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h</a:t>
                      </a:r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appy holidays  </a:t>
                      </a:r>
                      <a:r>
                        <a:rPr lang="zh-TW" alt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節日快樂</a:t>
                      </a:r>
                      <a:endParaRPr lang="zh-MO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3833082"/>
                  </a:ext>
                </a:extLst>
              </a:tr>
              <a:tr h="82759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19. </a:t>
                      </a:r>
                      <a:r>
                        <a:rPr lang="en-US" altLang="zh-MO" sz="36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colourful</a:t>
                      </a:r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</a:t>
                      </a:r>
                      <a:r>
                        <a:rPr lang="zh-TW" altLang="zh-MO" sz="3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色彩繽紛的</a:t>
                      </a:r>
                      <a:endParaRPr lang="zh-TW" altLang="zh-MO" sz="3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25. always                       </a:t>
                      </a:r>
                      <a:r>
                        <a:rPr lang="zh-TW" alt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常常</a:t>
                      </a:r>
                      <a:endParaRPr lang="zh-MO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5903263"/>
                  </a:ext>
                </a:extLst>
              </a:tr>
              <a:tr h="71657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20. best                               </a:t>
                      </a:r>
                      <a:r>
                        <a:rPr lang="zh-TW" altLang="zh-MO" sz="3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最</a:t>
                      </a:r>
                      <a:endParaRPr lang="zh-TW" altLang="zh-MO" sz="3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26. barbecue                   </a:t>
                      </a:r>
                      <a:r>
                        <a:rPr lang="zh-TW" altLang="en-US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燒烤</a:t>
                      </a:r>
                      <a:endParaRPr lang="zh-MO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0654564"/>
                  </a:ext>
                </a:extLst>
              </a:tr>
              <a:tr h="97489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MO" sz="3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21. why                       </a:t>
                      </a:r>
                      <a:r>
                        <a:rPr lang="zh-TW" altLang="zh-MO" sz="3600" kern="1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為什麼</a:t>
                      </a:r>
                      <a:endParaRPr lang="zh-TW" altLang="zh-MO" sz="3600" kern="100" dirty="0" smtClean="0"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endParaRPr lang="zh-MO" altLang="en-US" sz="3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8228618"/>
                  </a:ext>
                </a:extLst>
              </a:tr>
            </a:tbl>
          </a:graphicData>
        </a:graphic>
      </p:graphicFrame>
      <p:pic>
        <p:nvPicPr>
          <p:cNvPr id="17" name="音訊 1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0061711"/>
      </p:ext>
    </p:extLst>
  </p:cSld>
  <p:clrMapOvr>
    <a:masterClrMapping/>
  </p:clrMapOvr>
  <p:transition spd="slow" advTm="9053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LINE 官方貼圖- 米奇（敬語篇） Example with GIF Animation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792" y="466436"/>
            <a:ext cx="5912717" cy="5441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音訊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10168"/>
      </p:ext>
    </p:extLst>
  </p:cSld>
  <p:clrMapOvr>
    <a:masterClrMapping/>
  </p:clrMapOvr>
  <p:transition spd="slow" advTm="611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3238" y="1879529"/>
            <a:ext cx="10985524" cy="1325563"/>
          </a:xfrm>
        </p:spPr>
        <p:txBody>
          <a:bodyPr>
            <a:normAutofit fontScale="90000"/>
          </a:bodyPr>
          <a:lstStyle/>
          <a:p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Please take out your vocabulary book and turn to page 4.</a:t>
            </a:r>
            <a:endParaRPr lang="zh-MO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YoWorld Forums • View topic - What are you currently reading?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855" y="2798621"/>
            <a:ext cx="4572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音訊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067894"/>
      </p:ext>
    </p:extLst>
  </p:cSld>
  <p:clrMapOvr>
    <a:masterClrMapping/>
  </p:clrMapOvr>
  <p:transition spd="slow" advTm="10233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49026" y="2452183"/>
            <a:ext cx="5193146" cy="1325563"/>
          </a:xfrm>
        </p:spPr>
        <p:txBody>
          <a:bodyPr>
            <a:normAutofit fontScale="90000"/>
          </a:bodyPr>
          <a:lstStyle/>
          <a:p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16. celebration</a:t>
            </a:r>
            <a:endParaRPr lang="zh-MO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2" name="Picture 8" descr="9+ Celebrate Clipart - Preview : Cartoon Office Ce | HDClipartAll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527"/>
          <a:stretch/>
        </p:blipFill>
        <p:spPr bwMode="auto">
          <a:xfrm>
            <a:off x="497186" y="793607"/>
            <a:ext cx="5802013" cy="4813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音訊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1834182"/>
      </p:ext>
    </p:extLst>
  </p:cSld>
  <p:clrMapOvr>
    <a:masterClrMapping/>
  </p:clrMapOvr>
  <p:transition spd="slow" advTm="17369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49026" y="2209623"/>
            <a:ext cx="5193146" cy="1981272"/>
          </a:xfrm>
        </p:spPr>
        <p:txBody>
          <a:bodyPr>
            <a:normAutofit fontScale="90000"/>
          </a:bodyPr>
          <a:lstStyle/>
          <a:p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17. </a:t>
            </a:r>
            <a:b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rice dumplings</a:t>
            </a:r>
            <a:endParaRPr lang="zh-MO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Microbiological safety of rice dumplings. – Food Microbiology Academ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3" y="1489364"/>
            <a:ext cx="57150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音訊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021378"/>
      </p:ext>
    </p:extLst>
  </p:cSld>
  <p:clrMapOvr>
    <a:masterClrMapping/>
  </p:clrMapOvr>
  <p:transition spd="slow" advTm="1265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49026" y="2209623"/>
            <a:ext cx="5193146" cy="1981272"/>
          </a:xfrm>
        </p:spPr>
        <p:txBody>
          <a:bodyPr>
            <a:normAutofit/>
          </a:bodyPr>
          <a:lstStyle/>
          <a:p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18. full moon</a:t>
            </a:r>
            <a:endParaRPr lang="zh-MO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The June 2020 Full Moon in Sagittarius Is Also a Lunar Eclipse | Allur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/>
          <a:stretch/>
        </p:blipFill>
        <p:spPr bwMode="auto">
          <a:xfrm>
            <a:off x="505278" y="1581683"/>
            <a:ext cx="5793920" cy="369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音訊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25919"/>
      </p:ext>
    </p:extLst>
  </p:cSld>
  <p:clrMapOvr>
    <a:masterClrMapping/>
  </p:clrMapOvr>
  <p:transition spd="slow" advTm="11152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649026" y="2209623"/>
            <a:ext cx="5193146" cy="1981272"/>
          </a:xfrm>
        </p:spPr>
        <p:txBody>
          <a:bodyPr>
            <a:normAutofit/>
          </a:bodyPr>
          <a:lstStyle/>
          <a:p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19. </a:t>
            </a:r>
            <a:r>
              <a:rPr lang="en-US" altLang="zh-MO" sz="7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colourful</a:t>
            </a:r>
            <a:endParaRPr lang="zh-MO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Colourful Umbrellas | Posters, Art Prints, Wall Murals | +250 000 motif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47" y="1498601"/>
            <a:ext cx="5598680" cy="3733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音訊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4128633"/>
      </p:ext>
    </p:extLst>
  </p:cSld>
  <p:clrMapOvr>
    <a:masterClrMapping/>
  </p:clrMapOvr>
  <p:transition spd="slow" advTm="1169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36113" y="2374909"/>
            <a:ext cx="3898901" cy="1981272"/>
          </a:xfrm>
        </p:spPr>
        <p:txBody>
          <a:bodyPr>
            <a:normAutofit/>
          </a:bodyPr>
          <a:lstStyle/>
          <a:p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 best</a:t>
            </a:r>
            <a:endParaRPr lang="zh-MO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You Are the Best Sign, SKU: S-9920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07" t="16905" r="4571" b="21293"/>
          <a:stretch/>
        </p:blipFill>
        <p:spPr bwMode="auto">
          <a:xfrm>
            <a:off x="832933" y="1339273"/>
            <a:ext cx="5669466" cy="380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音訊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7028"/>
      </p:ext>
    </p:extLst>
  </p:cSld>
  <p:clrMapOvr>
    <a:masterClrMapping/>
  </p:clrMapOvr>
  <p:transition spd="slow" advTm="106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36113" y="2374909"/>
            <a:ext cx="3898901" cy="1981272"/>
          </a:xfrm>
        </p:spPr>
        <p:txBody>
          <a:bodyPr>
            <a:normAutofit/>
          </a:bodyPr>
          <a:lstStyle/>
          <a:p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21. why</a:t>
            </a:r>
            <a:endParaRPr lang="zh-MO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1348508" y="691617"/>
            <a:ext cx="4350328" cy="5347856"/>
            <a:chOff x="1440872" y="952509"/>
            <a:chExt cx="4350328" cy="5347856"/>
          </a:xfrm>
        </p:grpSpPr>
        <p:pic>
          <p:nvPicPr>
            <p:cNvPr id="6146" name="Picture 2" descr="How, question mark, where, who, why icon - Download on Iconfinder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0872" y="2374909"/>
              <a:ext cx="3925455" cy="39254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148" name="Picture 4" descr="Why Question Inscription Handwritten Lettering Illustration Stock Vector  (Royalty Free) 1805078794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96" t="11007" r="4876" b="20421"/>
            <a:stretch/>
          </p:blipFill>
          <p:spPr bwMode="auto">
            <a:xfrm>
              <a:off x="3585730" y="952509"/>
              <a:ext cx="2205470" cy="131531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音訊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2757"/>
      </p:ext>
    </p:extLst>
  </p:cSld>
  <p:clrMapOvr>
    <a:masterClrMapping/>
  </p:clrMapOvr>
  <p:transition spd="slow" advTm="10136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儿童手绘PPT背景图片下载(卡通手绘PPT背景图)最新版软件下载- 绿色先锋下载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69019" y="2735128"/>
            <a:ext cx="4226214" cy="1981272"/>
          </a:xfrm>
        </p:spPr>
        <p:txBody>
          <a:bodyPr>
            <a:normAutofit fontScale="90000"/>
          </a:bodyPr>
          <a:lstStyle/>
          <a:p>
            <a:r>
              <a:rPr lang="en-US" altLang="zh-MO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22. because</a:t>
            </a:r>
            <a:endParaRPr lang="zh-MO" altLang="en-US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群組 4"/>
          <p:cNvGrpSpPr/>
          <p:nvPr/>
        </p:nvGrpSpPr>
        <p:grpSpPr>
          <a:xfrm>
            <a:off x="427174" y="448144"/>
            <a:ext cx="6481627" cy="6194160"/>
            <a:chOff x="565718" y="438907"/>
            <a:chExt cx="6481627" cy="6194160"/>
          </a:xfrm>
        </p:grpSpPr>
        <p:pic>
          <p:nvPicPr>
            <p:cNvPr id="7172" name="Picture 4" descr="Woman thinking Royalty Free Vector Image - VectorStock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7652"/>
            <a:stretch/>
          </p:blipFill>
          <p:spPr bwMode="auto">
            <a:xfrm>
              <a:off x="565718" y="2308536"/>
              <a:ext cx="4192875" cy="43245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174" name="Picture 6" descr="Computer Icons Clip Art - Bubble Thinking Icon, HD Png Download - kindp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8603" y="438907"/>
              <a:ext cx="4078742" cy="19360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文字方塊 3"/>
            <p:cNvSpPr txBox="1"/>
            <p:nvPr/>
          </p:nvSpPr>
          <p:spPr>
            <a:xfrm>
              <a:off x="3683489" y="935976"/>
              <a:ext cx="25048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MO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It is </a:t>
              </a:r>
              <a:r>
                <a:rPr lang="en-US" altLang="zh-MO" sz="28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because</a:t>
              </a:r>
              <a:r>
                <a:rPr lang="en-US" altLang="zh-MO" sz="2800" b="1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…..</a:t>
              </a:r>
              <a:endParaRPr lang="zh-MO" alt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音訊 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569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219634"/>
      </p:ext>
    </p:extLst>
  </p:cSld>
  <p:clrMapOvr>
    <a:masterClrMapping/>
  </p:clrMapOvr>
  <p:transition spd="slow" advTm="11095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115</Words>
  <Application>Microsoft Office PowerPoint</Application>
  <PresentationFormat>寬螢幕</PresentationFormat>
  <Paragraphs>27</Paragraphs>
  <Slides>15</Slides>
  <Notes>0</Notes>
  <HiddenSlides>0</HiddenSlides>
  <MMClips>15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15</vt:i4>
      </vt:variant>
    </vt:vector>
  </HeadingPairs>
  <TitlesOfParts>
    <vt:vector size="21" baseType="lpstr">
      <vt:lpstr>新細明體</vt:lpstr>
      <vt:lpstr>Arial</vt:lpstr>
      <vt:lpstr>Calibri</vt:lpstr>
      <vt:lpstr>Calibri Light</vt:lpstr>
      <vt:lpstr>Times New Roman</vt:lpstr>
      <vt:lpstr>Office 佈景主題</vt:lpstr>
      <vt:lpstr>Chapter 2   Festivals we like</vt:lpstr>
      <vt:lpstr>Please take out your vocabulary book and turn to page 4.</vt:lpstr>
      <vt:lpstr>16. celebration</vt:lpstr>
      <vt:lpstr>17.  rice dumplings</vt:lpstr>
      <vt:lpstr>18. full moon</vt:lpstr>
      <vt:lpstr>19. colourful</vt:lpstr>
      <vt:lpstr>20. best</vt:lpstr>
      <vt:lpstr>21. why</vt:lpstr>
      <vt:lpstr>22. because</vt:lpstr>
      <vt:lpstr>23. race</vt:lpstr>
      <vt:lpstr>24.  happy holidays</vt:lpstr>
      <vt:lpstr>25. always</vt:lpstr>
      <vt:lpstr>26. barbecue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   Festivals we like</dc:title>
  <dc:creator>sfteacher</dc:creator>
  <cp:lastModifiedBy>sf-teacher</cp:lastModifiedBy>
  <cp:revision>35</cp:revision>
  <dcterms:created xsi:type="dcterms:W3CDTF">2021-10-11T02:12:14Z</dcterms:created>
  <dcterms:modified xsi:type="dcterms:W3CDTF">2021-10-18T05:01:07Z</dcterms:modified>
</cp:coreProperties>
</file>